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5" r:id="rId2"/>
    <p:sldId id="286" r:id="rId3"/>
    <p:sldId id="280" r:id="rId4"/>
    <p:sldId id="284" r:id="rId5"/>
    <p:sldId id="282" r:id="rId6"/>
    <p:sldId id="279" r:id="rId7"/>
    <p:sldId id="281" r:id="rId8"/>
  </p:sldIdLst>
  <p:sldSz cx="9144000" cy="6858000" type="screen4x3"/>
  <p:notesSz cx="6881813" cy="97107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104" autoAdjust="0"/>
  </p:normalViewPr>
  <p:slideViewPr>
    <p:cSldViewPr>
      <p:cViewPr>
        <p:scale>
          <a:sx n="77" d="100"/>
          <a:sy n="77" d="100"/>
        </p:scale>
        <p:origin x="-9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39AB7-12E7-40FD-A68A-62922A1B91B9}" type="doc">
      <dgm:prSet loTypeId="urn:microsoft.com/office/officeart/2005/8/layout/chevron2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56271497-8181-4F0F-8A48-2DB0E30B9913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GB" sz="2400" noProof="0" smtClean="0">
              <a:latin typeface="Calibri" pitchFamily="34" charset="0"/>
            </a:rPr>
            <a:t>1</a:t>
          </a:r>
          <a:endParaRPr lang="en-GB" sz="2400" noProof="0">
            <a:latin typeface="Calibri" pitchFamily="34" charset="0"/>
          </a:endParaRPr>
        </a:p>
      </dgm:t>
    </dgm:pt>
    <dgm:pt modelId="{5193AD95-D36E-45DD-BF59-1A1D3F2F1A48}" type="parTrans" cxnId="{ED4F5C1A-B2B1-45B4-B428-45C7736FD155}">
      <dgm:prSet/>
      <dgm:spPr/>
      <dgm:t>
        <a:bodyPr/>
        <a:lstStyle/>
        <a:p>
          <a:endParaRPr lang="nl-NL"/>
        </a:p>
      </dgm:t>
    </dgm:pt>
    <dgm:pt modelId="{788B8B2B-E6A4-4924-9925-37F1D85B726E}" type="sibTrans" cxnId="{ED4F5C1A-B2B1-45B4-B428-45C7736FD155}">
      <dgm:prSet/>
      <dgm:spPr/>
      <dgm:t>
        <a:bodyPr/>
        <a:lstStyle/>
        <a:p>
          <a:endParaRPr lang="nl-NL"/>
        </a:p>
      </dgm:t>
    </dgm:pt>
    <dgm:pt modelId="{9A4BEBA3-E9B6-48FC-96CE-8D6D44CE6723}">
      <dgm:prSet phldrT="[Tekst]" custT="1"/>
      <dgm:spPr/>
      <dgm:t>
        <a:bodyPr/>
        <a:lstStyle/>
        <a:p>
          <a:r>
            <a:rPr lang="en-GB" sz="2400" noProof="0" smtClean="0">
              <a:latin typeface="Calibri" pitchFamily="34" charset="0"/>
            </a:rPr>
            <a:t>Individual preparations</a:t>
          </a:r>
          <a:endParaRPr lang="en-GB" sz="2400" noProof="0">
            <a:latin typeface="Calibri" pitchFamily="34" charset="0"/>
          </a:endParaRPr>
        </a:p>
      </dgm:t>
    </dgm:pt>
    <dgm:pt modelId="{707B9B02-7B4F-44D4-B76D-8F68B2C312C9}" type="parTrans" cxnId="{87A05A2E-7BBE-428D-A364-DCF20A5430C3}">
      <dgm:prSet/>
      <dgm:spPr/>
      <dgm:t>
        <a:bodyPr/>
        <a:lstStyle/>
        <a:p>
          <a:endParaRPr lang="nl-NL"/>
        </a:p>
      </dgm:t>
    </dgm:pt>
    <dgm:pt modelId="{03302725-940B-400D-8E7A-164E40A22FAB}" type="sibTrans" cxnId="{87A05A2E-7BBE-428D-A364-DCF20A5430C3}">
      <dgm:prSet/>
      <dgm:spPr/>
      <dgm:t>
        <a:bodyPr/>
        <a:lstStyle/>
        <a:p>
          <a:endParaRPr lang="nl-NL"/>
        </a:p>
      </dgm:t>
    </dgm:pt>
    <dgm:pt modelId="{109DA480-5779-45BA-B412-B087D04F9D2A}">
      <dgm:prSet phldrT="[Tekst]" custT="1"/>
      <dgm:spPr/>
      <dgm:t>
        <a:bodyPr/>
        <a:lstStyle/>
        <a:p>
          <a:r>
            <a:rPr lang="en-GB" sz="2400" noProof="0" dirty="0" smtClean="0">
              <a:latin typeface="Calibri" pitchFamily="34" charset="0"/>
            </a:rPr>
            <a:t>15 minutes</a:t>
          </a:r>
          <a:endParaRPr lang="en-GB" sz="2400" noProof="0" dirty="0">
            <a:latin typeface="Calibri" pitchFamily="34" charset="0"/>
          </a:endParaRPr>
        </a:p>
      </dgm:t>
    </dgm:pt>
    <dgm:pt modelId="{FB0C90C8-A90D-49AF-9577-197ABE859CD5}" type="parTrans" cxnId="{DABDF689-1FFF-487F-8BBD-911508BD4114}">
      <dgm:prSet/>
      <dgm:spPr/>
      <dgm:t>
        <a:bodyPr/>
        <a:lstStyle/>
        <a:p>
          <a:endParaRPr lang="nl-NL"/>
        </a:p>
      </dgm:t>
    </dgm:pt>
    <dgm:pt modelId="{911A79B8-47BF-4189-AE69-4402CB0B9E73}" type="sibTrans" cxnId="{DABDF689-1FFF-487F-8BBD-911508BD4114}">
      <dgm:prSet/>
      <dgm:spPr/>
      <dgm:t>
        <a:bodyPr/>
        <a:lstStyle/>
        <a:p>
          <a:endParaRPr lang="nl-NL"/>
        </a:p>
      </dgm:t>
    </dgm:pt>
    <dgm:pt modelId="{C82616A7-40B4-4515-A66C-0643BF7DC21F}">
      <dgm:prSet phldrT="[Tekst]" custT="1"/>
      <dgm:spPr/>
      <dgm:t>
        <a:bodyPr/>
        <a:lstStyle/>
        <a:p>
          <a:r>
            <a:rPr lang="en-GB" sz="2400" noProof="0" smtClean="0">
              <a:latin typeface="Calibri" pitchFamily="34" charset="0"/>
            </a:rPr>
            <a:t>2</a:t>
          </a:r>
          <a:endParaRPr lang="en-GB" sz="2400" noProof="0">
            <a:latin typeface="Calibri" pitchFamily="34" charset="0"/>
          </a:endParaRPr>
        </a:p>
      </dgm:t>
    </dgm:pt>
    <dgm:pt modelId="{3A34647B-CCF9-445F-846F-65737585AAF3}" type="parTrans" cxnId="{E19CB27B-DA3E-4D20-BEE7-284B692E41C9}">
      <dgm:prSet/>
      <dgm:spPr/>
      <dgm:t>
        <a:bodyPr/>
        <a:lstStyle/>
        <a:p>
          <a:endParaRPr lang="nl-NL"/>
        </a:p>
      </dgm:t>
    </dgm:pt>
    <dgm:pt modelId="{EEBB0C8F-2774-4CE4-8FAA-833C8C735347}" type="sibTrans" cxnId="{E19CB27B-DA3E-4D20-BEE7-284B692E41C9}">
      <dgm:prSet/>
      <dgm:spPr/>
      <dgm:t>
        <a:bodyPr/>
        <a:lstStyle/>
        <a:p>
          <a:endParaRPr lang="nl-NL"/>
        </a:p>
      </dgm:t>
    </dgm:pt>
    <dgm:pt modelId="{34CE1FED-B2ED-42BA-A10B-8B641B08A718}">
      <dgm:prSet phldrT="[Tekst]" custT="1"/>
      <dgm:spPr/>
      <dgm:t>
        <a:bodyPr/>
        <a:lstStyle/>
        <a:p>
          <a:r>
            <a:rPr lang="en-GB" sz="2400" noProof="0" smtClean="0">
              <a:latin typeface="Calibri" pitchFamily="34" charset="0"/>
            </a:rPr>
            <a:t>Try-out with a partner</a:t>
          </a:r>
          <a:endParaRPr lang="en-GB" sz="2400" noProof="0">
            <a:latin typeface="Calibri" pitchFamily="34" charset="0"/>
          </a:endParaRPr>
        </a:p>
      </dgm:t>
    </dgm:pt>
    <dgm:pt modelId="{FAF66E10-4FB1-4114-AD9E-DCD19280C13C}" type="parTrans" cxnId="{06BF452D-5B09-4371-AB56-C9679F93BC55}">
      <dgm:prSet/>
      <dgm:spPr/>
      <dgm:t>
        <a:bodyPr/>
        <a:lstStyle/>
        <a:p>
          <a:endParaRPr lang="nl-NL"/>
        </a:p>
      </dgm:t>
    </dgm:pt>
    <dgm:pt modelId="{DFA856E5-AEC3-4671-9255-C1C1239AEC5A}" type="sibTrans" cxnId="{06BF452D-5B09-4371-AB56-C9679F93BC55}">
      <dgm:prSet/>
      <dgm:spPr/>
      <dgm:t>
        <a:bodyPr/>
        <a:lstStyle/>
        <a:p>
          <a:endParaRPr lang="nl-NL"/>
        </a:p>
      </dgm:t>
    </dgm:pt>
    <dgm:pt modelId="{A20ECD8C-4FC5-4ECE-8819-EAB643BF7663}">
      <dgm:prSet phldrT="[Tekst]" custT="1"/>
      <dgm:spPr/>
      <dgm:t>
        <a:bodyPr/>
        <a:lstStyle/>
        <a:p>
          <a:r>
            <a:rPr lang="en-GB" sz="2400" noProof="0" dirty="0" smtClean="0">
              <a:latin typeface="Calibri" pitchFamily="34" charset="0"/>
            </a:rPr>
            <a:t>35 minutes</a:t>
          </a:r>
          <a:endParaRPr lang="en-GB" sz="2400" noProof="0" dirty="0">
            <a:latin typeface="Calibri" pitchFamily="34" charset="0"/>
          </a:endParaRPr>
        </a:p>
      </dgm:t>
    </dgm:pt>
    <dgm:pt modelId="{10E37DCD-09F0-40B4-994E-15D2EE1C1F4E}" type="parTrans" cxnId="{C8F94868-9975-4951-A665-133DFD9D5538}">
      <dgm:prSet/>
      <dgm:spPr/>
      <dgm:t>
        <a:bodyPr/>
        <a:lstStyle/>
        <a:p>
          <a:endParaRPr lang="nl-NL"/>
        </a:p>
      </dgm:t>
    </dgm:pt>
    <dgm:pt modelId="{5C23ECD1-C719-46D1-A4EA-650E349EEE7D}" type="sibTrans" cxnId="{C8F94868-9975-4951-A665-133DFD9D5538}">
      <dgm:prSet/>
      <dgm:spPr/>
      <dgm:t>
        <a:bodyPr/>
        <a:lstStyle/>
        <a:p>
          <a:endParaRPr lang="nl-NL"/>
        </a:p>
      </dgm:t>
    </dgm:pt>
    <dgm:pt modelId="{421FD809-1A4A-448B-857A-8B00FD4BBFA3}">
      <dgm:prSet phldrT="[Teks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400" noProof="0" smtClean="0">
              <a:latin typeface="Calibri" pitchFamily="34" charset="0"/>
            </a:rPr>
            <a:t>3</a:t>
          </a:r>
          <a:endParaRPr lang="en-GB" sz="2400" noProof="0">
            <a:latin typeface="Calibri" pitchFamily="34" charset="0"/>
          </a:endParaRPr>
        </a:p>
      </dgm:t>
    </dgm:pt>
    <dgm:pt modelId="{EB47E622-188A-4B26-891E-6DD0C917B96F}" type="parTrans" cxnId="{57CFE666-4899-4DB0-B889-199599526AF4}">
      <dgm:prSet/>
      <dgm:spPr/>
      <dgm:t>
        <a:bodyPr/>
        <a:lstStyle/>
        <a:p>
          <a:endParaRPr lang="nl-NL"/>
        </a:p>
      </dgm:t>
    </dgm:pt>
    <dgm:pt modelId="{C7E694DA-36A3-4F94-97B3-8A1C86206B64}" type="sibTrans" cxnId="{57CFE666-4899-4DB0-B889-199599526AF4}">
      <dgm:prSet/>
      <dgm:spPr/>
      <dgm:t>
        <a:bodyPr/>
        <a:lstStyle/>
        <a:p>
          <a:endParaRPr lang="nl-NL"/>
        </a:p>
      </dgm:t>
    </dgm:pt>
    <dgm:pt modelId="{292E6FB1-E558-42CE-85B3-5037B04D1191}">
      <dgm:prSet phldrT="[Tekst]" custT="1"/>
      <dgm:spPr>
        <a:solidFill>
          <a:schemeClr val="bg1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2400" noProof="0" dirty="0" smtClean="0">
              <a:latin typeface="Calibri" pitchFamily="34" charset="0"/>
            </a:rPr>
            <a:t>Presentations to group</a:t>
          </a:r>
          <a:endParaRPr lang="en-GB" sz="2400" noProof="0" dirty="0">
            <a:latin typeface="Calibri" pitchFamily="34" charset="0"/>
          </a:endParaRPr>
        </a:p>
      </dgm:t>
    </dgm:pt>
    <dgm:pt modelId="{C54F9079-B84B-4E80-9AB2-9716F28151DA}" type="parTrans" cxnId="{3E464438-9CDF-4419-88B3-CE1B0DA18259}">
      <dgm:prSet/>
      <dgm:spPr/>
      <dgm:t>
        <a:bodyPr/>
        <a:lstStyle/>
        <a:p>
          <a:endParaRPr lang="nl-NL"/>
        </a:p>
      </dgm:t>
    </dgm:pt>
    <dgm:pt modelId="{7263319D-6019-4E54-B1D7-B6C2EA869CA6}" type="sibTrans" cxnId="{3E464438-9CDF-4419-88B3-CE1B0DA18259}">
      <dgm:prSet/>
      <dgm:spPr/>
      <dgm:t>
        <a:bodyPr/>
        <a:lstStyle/>
        <a:p>
          <a:endParaRPr lang="nl-NL"/>
        </a:p>
      </dgm:t>
    </dgm:pt>
    <dgm:pt modelId="{F6E20289-59CF-4265-89FB-FBF3D04161EF}">
      <dgm:prSet phldrT="[Tekst]" custT="1"/>
      <dgm:spPr>
        <a:solidFill>
          <a:schemeClr val="bg1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2400" noProof="0" dirty="0" smtClean="0">
              <a:latin typeface="Calibri" pitchFamily="34" charset="0"/>
            </a:rPr>
            <a:t>About 2minutes/speech</a:t>
          </a:r>
          <a:endParaRPr lang="en-GB" sz="2400" noProof="0" dirty="0">
            <a:latin typeface="Calibri" pitchFamily="34" charset="0"/>
          </a:endParaRPr>
        </a:p>
      </dgm:t>
    </dgm:pt>
    <dgm:pt modelId="{25EB7DF9-520A-45B3-BFA7-C4D202E64DB8}" type="parTrans" cxnId="{BDFF2A1C-7355-4F23-925D-E895DD24DB0B}">
      <dgm:prSet/>
      <dgm:spPr/>
      <dgm:t>
        <a:bodyPr/>
        <a:lstStyle/>
        <a:p>
          <a:endParaRPr lang="nl-NL"/>
        </a:p>
      </dgm:t>
    </dgm:pt>
    <dgm:pt modelId="{145C18C5-D9BF-44BB-83E9-896DE37B4B5B}" type="sibTrans" cxnId="{BDFF2A1C-7355-4F23-925D-E895DD24DB0B}">
      <dgm:prSet/>
      <dgm:spPr/>
      <dgm:t>
        <a:bodyPr/>
        <a:lstStyle/>
        <a:p>
          <a:endParaRPr lang="nl-NL"/>
        </a:p>
      </dgm:t>
    </dgm:pt>
    <dgm:pt modelId="{38B9EE5C-77E3-4BA6-8FAD-789B87E9AA8A}" type="pres">
      <dgm:prSet presAssocID="{E7A39AB7-12E7-40FD-A68A-62922A1B91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D22ED6E-0019-4C52-A533-FFDB5017EE46}" type="pres">
      <dgm:prSet presAssocID="{56271497-8181-4F0F-8A48-2DB0E30B9913}" presName="composite" presStyleCnt="0"/>
      <dgm:spPr/>
    </dgm:pt>
    <dgm:pt modelId="{7136AD01-3C19-4B22-9DB4-8705244B88B1}" type="pres">
      <dgm:prSet presAssocID="{56271497-8181-4F0F-8A48-2DB0E30B99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5A0F7A-1B50-493E-9ECB-5A6B46A2D6C2}" type="pres">
      <dgm:prSet presAssocID="{56271497-8181-4F0F-8A48-2DB0E30B99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6F13B7-7C5C-4BFC-BD2C-B1C06908C74B}" type="pres">
      <dgm:prSet presAssocID="{788B8B2B-E6A4-4924-9925-37F1D85B726E}" presName="sp" presStyleCnt="0"/>
      <dgm:spPr/>
    </dgm:pt>
    <dgm:pt modelId="{95CA67F3-6E41-4327-90B2-EA0D85058700}" type="pres">
      <dgm:prSet presAssocID="{C82616A7-40B4-4515-A66C-0643BF7DC21F}" presName="composite" presStyleCnt="0"/>
      <dgm:spPr/>
    </dgm:pt>
    <dgm:pt modelId="{FC4074CD-78EF-4461-ACBF-CAB87EC74A99}" type="pres">
      <dgm:prSet presAssocID="{C82616A7-40B4-4515-A66C-0643BF7DC2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175429-316C-4E51-B49B-016765DE3861}" type="pres">
      <dgm:prSet presAssocID="{C82616A7-40B4-4515-A66C-0643BF7DC21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308CC0-2F97-4989-9886-58B6CAEAA48B}" type="pres">
      <dgm:prSet presAssocID="{EEBB0C8F-2774-4CE4-8FAA-833C8C735347}" presName="sp" presStyleCnt="0"/>
      <dgm:spPr/>
    </dgm:pt>
    <dgm:pt modelId="{D1B10719-8D21-4862-AB5A-40355411DBF1}" type="pres">
      <dgm:prSet presAssocID="{421FD809-1A4A-448B-857A-8B00FD4BBFA3}" presName="composite" presStyleCnt="0"/>
      <dgm:spPr/>
    </dgm:pt>
    <dgm:pt modelId="{307C5807-3CD1-4631-91D5-5BA7754BC01D}" type="pres">
      <dgm:prSet presAssocID="{421FD809-1A4A-448B-857A-8B00FD4BB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CF7EE-A9EC-4A09-8759-2C6D45DCF2E1}" type="pres">
      <dgm:prSet presAssocID="{421FD809-1A4A-448B-857A-8B00FD4BB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8F94868-9975-4951-A665-133DFD9D5538}" srcId="{C82616A7-40B4-4515-A66C-0643BF7DC21F}" destId="{A20ECD8C-4FC5-4ECE-8819-EAB643BF7663}" srcOrd="1" destOrd="0" parTransId="{10E37DCD-09F0-40B4-994E-15D2EE1C1F4E}" sibTransId="{5C23ECD1-C719-46D1-A4EA-650E349EEE7D}"/>
    <dgm:cxn modelId="{CD67E50B-935A-4C8C-829A-8576561331D5}" type="presOf" srcId="{A20ECD8C-4FC5-4ECE-8819-EAB643BF7663}" destId="{F9175429-316C-4E51-B49B-016765DE3861}" srcOrd="0" destOrd="1" presId="urn:microsoft.com/office/officeart/2005/8/layout/chevron2"/>
    <dgm:cxn modelId="{3E464438-9CDF-4419-88B3-CE1B0DA18259}" srcId="{421FD809-1A4A-448B-857A-8B00FD4BBFA3}" destId="{292E6FB1-E558-42CE-85B3-5037B04D1191}" srcOrd="0" destOrd="0" parTransId="{C54F9079-B84B-4E80-9AB2-9716F28151DA}" sibTransId="{7263319D-6019-4E54-B1D7-B6C2EA869CA6}"/>
    <dgm:cxn modelId="{E19CB27B-DA3E-4D20-BEE7-284B692E41C9}" srcId="{E7A39AB7-12E7-40FD-A68A-62922A1B91B9}" destId="{C82616A7-40B4-4515-A66C-0643BF7DC21F}" srcOrd="1" destOrd="0" parTransId="{3A34647B-CCF9-445F-846F-65737585AAF3}" sibTransId="{EEBB0C8F-2774-4CE4-8FAA-833C8C735347}"/>
    <dgm:cxn modelId="{E0FFC9EE-358C-4CC5-A145-094915E78794}" type="presOf" srcId="{E7A39AB7-12E7-40FD-A68A-62922A1B91B9}" destId="{38B9EE5C-77E3-4BA6-8FAD-789B87E9AA8A}" srcOrd="0" destOrd="0" presId="urn:microsoft.com/office/officeart/2005/8/layout/chevron2"/>
    <dgm:cxn modelId="{BDFF2A1C-7355-4F23-925D-E895DD24DB0B}" srcId="{421FD809-1A4A-448B-857A-8B00FD4BBFA3}" destId="{F6E20289-59CF-4265-89FB-FBF3D04161EF}" srcOrd="1" destOrd="0" parTransId="{25EB7DF9-520A-45B3-BFA7-C4D202E64DB8}" sibTransId="{145C18C5-D9BF-44BB-83E9-896DE37B4B5B}"/>
    <dgm:cxn modelId="{70D43BB8-0956-4967-87FF-4421A4805F87}" type="presOf" srcId="{292E6FB1-E558-42CE-85B3-5037B04D1191}" destId="{85ACF7EE-A9EC-4A09-8759-2C6D45DCF2E1}" srcOrd="0" destOrd="0" presId="urn:microsoft.com/office/officeart/2005/8/layout/chevron2"/>
    <dgm:cxn modelId="{0E9108D3-0CF8-4AEF-B0E6-C4F87E332B90}" type="presOf" srcId="{56271497-8181-4F0F-8A48-2DB0E30B9913}" destId="{7136AD01-3C19-4B22-9DB4-8705244B88B1}" srcOrd="0" destOrd="0" presId="urn:microsoft.com/office/officeart/2005/8/layout/chevron2"/>
    <dgm:cxn modelId="{432F57C4-CF46-43D2-AA29-A4420D5048D1}" type="presOf" srcId="{34CE1FED-B2ED-42BA-A10B-8B641B08A718}" destId="{F9175429-316C-4E51-B49B-016765DE3861}" srcOrd="0" destOrd="0" presId="urn:microsoft.com/office/officeart/2005/8/layout/chevron2"/>
    <dgm:cxn modelId="{5CD33033-375A-46B2-9E81-7937756AD307}" type="presOf" srcId="{C82616A7-40B4-4515-A66C-0643BF7DC21F}" destId="{FC4074CD-78EF-4461-ACBF-CAB87EC74A99}" srcOrd="0" destOrd="0" presId="urn:microsoft.com/office/officeart/2005/8/layout/chevron2"/>
    <dgm:cxn modelId="{06BF452D-5B09-4371-AB56-C9679F93BC55}" srcId="{C82616A7-40B4-4515-A66C-0643BF7DC21F}" destId="{34CE1FED-B2ED-42BA-A10B-8B641B08A718}" srcOrd="0" destOrd="0" parTransId="{FAF66E10-4FB1-4114-AD9E-DCD19280C13C}" sibTransId="{DFA856E5-AEC3-4671-9255-C1C1239AEC5A}"/>
    <dgm:cxn modelId="{ED4F5C1A-B2B1-45B4-B428-45C7736FD155}" srcId="{E7A39AB7-12E7-40FD-A68A-62922A1B91B9}" destId="{56271497-8181-4F0F-8A48-2DB0E30B9913}" srcOrd="0" destOrd="0" parTransId="{5193AD95-D36E-45DD-BF59-1A1D3F2F1A48}" sibTransId="{788B8B2B-E6A4-4924-9925-37F1D85B726E}"/>
    <dgm:cxn modelId="{87A05A2E-7BBE-428D-A364-DCF20A5430C3}" srcId="{56271497-8181-4F0F-8A48-2DB0E30B9913}" destId="{9A4BEBA3-E9B6-48FC-96CE-8D6D44CE6723}" srcOrd="0" destOrd="0" parTransId="{707B9B02-7B4F-44D4-B76D-8F68B2C312C9}" sibTransId="{03302725-940B-400D-8E7A-164E40A22FAB}"/>
    <dgm:cxn modelId="{57CFE666-4899-4DB0-B889-199599526AF4}" srcId="{E7A39AB7-12E7-40FD-A68A-62922A1B91B9}" destId="{421FD809-1A4A-448B-857A-8B00FD4BBFA3}" srcOrd="2" destOrd="0" parTransId="{EB47E622-188A-4B26-891E-6DD0C917B96F}" sibTransId="{C7E694DA-36A3-4F94-97B3-8A1C86206B64}"/>
    <dgm:cxn modelId="{FDE39546-A176-4222-AC65-C65F9AB6B2AB}" type="presOf" srcId="{9A4BEBA3-E9B6-48FC-96CE-8D6D44CE6723}" destId="{165A0F7A-1B50-493E-9ECB-5A6B46A2D6C2}" srcOrd="0" destOrd="0" presId="urn:microsoft.com/office/officeart/2005/8/layout/chevron2"/>
    <dgm:cxn modelId="{1CC6191E-6C38-4063-82A0-9515D0EB7ED1}" type="presOf" srcId="{109DA480-5779-45BA-B412-B087D04F9D2A}" destId="{165A0F7A-1B50-493E-9ECB-5A6B46A2D6C2}" srcOrd="0" destOrd="1" presId="urn:microsoft.com/office/officeart/2005/8/layout/chevron2"/>
    <dgm:cxn modelId="{DABDF689-1FFF-487F-8BBD-911508BD4114}" srcId="{56271497-8181-4F0F-8A48-2DB0E30B9913}" destId="{109DA480-5779-45BA-B412-B087D04F9D2A}" srcOrd="1" destOrd="0" parTransId="{FB0C90C8-A90D-49AF-9577-197ABE859CD5}" sibTransId="{911A79B8-47BF-4189-AE69-4402CB0B9E73}"/>
    <dgm:cxn modelId="{03D535AF-0CA8-4E2B-A670-227A3FCF4DF0}" type="presOf" srcId="{F6E20289-59CF-4265-89FB-FBF3D04161EF}" destId="{85ACF7EE-A9EC-4A09-8759-2C6D45DCF2E1}" srcOrd="0" destOrd="1" presId="urn:microsoft.com/office/officeart/2005/8/layout/chevron2"/>
    <dgm:cxn modelId="{8C4D0327-E4E1-4387-88DD-D1F2CC95B785}" type="presOf" srcId="{421FD809-1A4A-448B-857A-8B00FD4BBFA3}" destId="{307C5807-3CD1-4631-91D5-5BA7754BC01D}" srcOrd="0" destOrd="0" presId="urn:microsoft.com/office/officeart/2005/8/layout/chevron2"/>
    <dgm:cxn modelId="{9C5A3B61-C950-4924-B4B4-C9F9DCE86F9D}" type="presParOf" srcId="{38B9EE5C-77E3-4BA6-8FAD-789B87E9AA8A}" destId="{DD22ED6E-0019-4C52-A533-FFDB5017EE46}" srcOrd="0" destOrd="0" presId="urn:microsoft.com/office/officeart/2005/8/layout/chevron2"/>
    <dgm:cxn modelId="{F667AA46-AFD6-466C-8295-53F850CADEBC}" type="presParOf" srcId="{DD22ED6E-0019-4C52-A533-FFDB5017EE46}" destId="{7136AD01-3C19-4B22-9DB4-8705244B88B1}" srcOrd="0" destOrd="0" presId="urn:microsoft.com/office/officeart/2005/8/layout/chevron2"/>
    <dgm:cxn modelId="{FF5DDA9E-49D0-4840-A1E7-E17022B5F4BD}" type="presParOf" srcId="{DD22ED6E-0019-4C52-A533-FFDB5017EE46}" destId="{165A0F7A-1B50-493E-9ECB-5A6B46A2D6C2}" srcOrd="1" destOrd="0" presId="urn:microsoft.com/office/officeart/2005/8/layout/chevron2"/>
    <dgm:cxn modelId="{E7DC49C3-7285-4561-A26F-47BC57ABDC4C}" type="presParOf" srcId="{38B9EE5C-77E3-4BA6-8FAD-789B87E9AA8A}" destId="{816F13B7-7C5C-4BFC-BD2C-B1C06908C74B}" srcOrd="1" destOrd="0" presId="urn:microsoft.com/office/officeart/2005/8/layout/chevron2"/>
    <dgm:cxn modelId="{9C465E83-8AE3-42F2-B795-99974E1B6315}" type="presParOf" srcId="{38B9EE5C-77E3-4BA6-8FAD-789B87E9AA8A}" destId="{95CA67F3-6E41-4327-90B2-EA0D85058700}" srcOrd="2" destOrd="0" presId="urn:microsoft.com/office/officeart/2005/8/layout/chevron2"/>
    <dgm:cxn modelId="{EECC3DB0-7870-4CFC-BB19-1262906EEFC7}" type="presParOf" srcId="{95CA67F3-6E41-4327-90B2-EA0D85058700}" destId="{FC4074CD-78EF-4461-ACBF-CAB87EC74A99}" srcOrd="0" destOrd="0" presId="urn:microsoft.com/office/officeart/2005/8/layout/chevron2"/>
    <dgm:cxn modelId="{C58B0F69-A76F-4C5A-9DDA-A3D4177396BD}" type="presParOf" srcId="{95CA67F3-6E41-4327-90B2-EA0D85058700}" destId="{F9175429-316C-4E51-B49B-016765DE3861}" srcOrd="1" destOrd="0" presId="urn:microsoft.com/office/officeart/2005/8/layout/chevron2"/>
    <dgm:cxn modelId="{C30788A0-2EBD-48A4-89C5-2D2CE47AA3AE}" type="presParOf" srcId="{38B9EE5C-77E3-4BA6-8FAD-789B87E9AA8A}" destId="{E5308CC0-2F97-4989-9886-58B6CAEAA48B}" srcOrd="3" destOrd="0" presId="urn:microsoft.com/office/officeart/2005/8/layout/chevron2"/>
    <dgm:cxn modelId="{F9BE4300-E72C-4606-84EB-3C61E229F331}" type="presParOf" srcId="{38B9EE5C-77E3-4BA6-8FAD-789B87E9AA8A}" destId="{D1B10719-8D21-4862-AB5A-40355411DBF1}" srcOrd="4" destOrd="0" presId="urn:microsoft.com/office/officeart/2005/8/layout/chevron2"/>
    <dgm:cxn modelId="{F78E8203-BC0B-4C3E-80A6-8F2CD2D23104}" type="presParOf" srcId="{D1B10719-8D21-4862-AB5A-40355411DBF1}" destId="{307C5807-3CD1-4631-91D5-5BA7754BC01D}" srcOrd="0" destOrd="0" presId="urn:microsoft.com/office/officeart/2005/8/layout/chevron2"/>
    <dgm:cxn modelId="{EDE8E15D-790F-43D5-B2BF-D6D3781AD4F6}" type="presParOf" srcId="{D1B10719-8D21-4862-AB5A-40355411DBF1}" destId="{85ACF7EE-A9EC-4A09-8759-2C6D45DCF2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6AD01-3C19-4B22-9DB4-8705244B88B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smtClean="0">
              <a:latin typeface="Calibri" pitchFamily="34" charset="0"/>
            </a:rPr>
            <a:t>1</a:t>
          </a:r>
          <a:endParaRPr lang="en-GB" sz="2400" kern="1200" noProof="0">
            <a:latin typeface="Calibri" pitchFamily="34" charset="0"/>
          </a:endParaRPr>
        </a:p>
      </dsp:txBody>
      <dsp:txXfrm rot="-5400000">
        <a:off x="1" y="520688"/>
        <a:ext cx="1039018" cy="445294"/>
      </dsp:txXfrm>
    </dsp:sp>
    <dsp:sp modelId="{165A0F7A-1B50-493E-9ECB-5A6B46A2D6C2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smtClean="0">
              <a:latin typeface="Calibri" pitchFamily="34" charset="0"/>
            </a:rPr>
            <a:t>Individual preparations</a:t>
          </a:r>
          <a:endParaRPr lang="en-GB" sz="2400" kern="1200" noProof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Calibri" pitchFamily="34" charset="0"/>
            </a:rPr>
            <a:t>15 minutes</a:t>
          </a:r>
          <a:endParaRPr lang="en-GB" sz="2400" kern="1200" noProof="0" dirty="0">
            <a:latin typeface="Calibri" pitchFamily="34" charset="0"/>
          </a:endParaRPr>
        </a:p>
      </dsp:txBody>
      <dsp:txXfrm rot="-5400000">
        <a:off x="1039018" y="48278"/>
        <a:ext cx="5009883" cy="870607"/>
      </dsp:txXfrm>
    </dsp:sp>
    <dsp:sp modelId="{FC4074CD-78EF-4461-ACBF-CAB87EC74A9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4">
            <a:hueOff val="5571488"/>
            <a:satOff val="19812"/>
            <a:lumOff val="44804"/>
            <a:alphaOff val="0"/>
          </a:schemeClr>
        </a:solidFill>
        <a:ln w="25400" cap="flat" cmpd="sng" algn="ctr">
          <a:solidFill>
            <a:schemeClr val="accent4">
              <a:hueOff val="5571488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smtClean="0">
              <a:latin typeface="Calibri" pitchFamily="34" charset="0"/>
            </a:rPr>
            <a:t>2</a:t>
          </a:r>
          <a:endParaRPr lang="en-GB" sz="2400" kern="1200" noProof="0">
            <a:latin typeface="Calibri" pitchFamily="34" charset="0"/>
          </a:endParaRPr>
        </a:p>
      </dsp:txBody>
      <dsp:txXfrm rot="-5400000">
        <a:off x="1" y="1809352"/>
        <a:ext cx="1039018" cy="445294"/>
      </dsp:txXfrm>
    </dsp:sp>
    <dsp:sp modelId="{F9175429-316C-4E51-B49B-016765DE3861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571488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smtClean="0">
              <a:latin typeface="Calibri" pitchFamily="34" charset="0"/>
            </a:rPr>
            <a:t>Try-out with a partner</a:t>
          </a:r>
          <a:endParaRPr lang="en-GB" sz="2400" kern="1200" noProof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Calibri" pitchFamily="34" charset="0"/>
            </a:rPr>
            <a:t>35 minutes</a:t>
          </a:r>
          <a:endParaRPr lang="en-GB" sz="2400" kern="1200" noProof="0" dirty="0">
            <a:latin typeface="Calibri" pitchFamily="34" charset="0"/>
          </a:endParaRPr>
        </a:p>
      </dsp:txBody>
      <dsp:txXfrm rot="-5400000">
        <a:off x="1039018" y="1336942"/>
        <a:ext cx="5009883" cy="870607"/>
      </dsp:txXfrm>
    </dsp:sp>
    <dsp:sp modelId="{307C5807-3CD1-4631-91D5-5BA7754BC01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smtClean="0">
              <a:latin typeface="Calibri" pitchFamily="34" charset="0"/>
            </a:rPr>
            <a:t>3</a:t>
          </a:r>
          <a:endParaRPr lang="en-GB" sz="2400" kern="1200" noProof="0">
            <a:latin typeface="Calibri" pitchFamily="34" charset="0"/>
          </a:endParaRPr>
        </a:p>
      </dsp:txBody>
      <dsp:txXfrm rot="-5400000">
        <a:off x="1" y="3098016"/>
        <a:ext cx="1039018" cy="445294"/>
      </dsp:txXfrm>
    </dsp:sp>
    <dsp:sp modelId="{85ACF7EE-A9EC-4A09-8759-2C6D45DCF2E1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Calibri" pitchFamily="34" charset="0"/>
            </a:rPr>
            <a:t>Presentations to group</a:t>
          </a:r>
          <a:endParaRPr lang="en-GB" sz="2400" kern="1200" noProof="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>
              <a:latin typeface="Calibri" pitchFamily="34" charset="0"/>
            </a:rPr>
            <a:t>About 2minutes/speech</a:t>
          </a:r>
          <a:endParaRPr lang="en-GB" sz="2400" kern="1200" noProof="0" dirty="0">
            <a:latin typeface="Calibri" pitchFamily="34" charset="0"/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C124D-E457-4219-B00C-1D18F902FED5}" type="datetimeFigureOut">
              <a:rPr lang="nl-NL"/>
              <a:pPr>
                <a:defRPr/>
              </a:pPr>
              <a:t>10-11-2013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CF8C55-940A-4497-867B-84CFC0F735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33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2B8025-94A3-4456-9906-C618CC2371E5}" type="datetimeFigureOut">
              <a:rPr lang="nl-NL"/>
              <a:pPr>
                <a:defRPr/>
              </a:pPr>
              <a:t>10-11-2013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482EA-946B-4C8F-BE24-D004C9E7E9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3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C04DA-DD0E-4CB3-A5BB-94F3E233B9F7}" type="slidenum">
              <a:rPr lang="nl-NL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This assignment will be done in the groups of about 6 to 7 participants</a:t>
            </a:r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FAA1AB-B7A2-4757-944C-83C7FE9C7CC3}" type="slidenum">
              <a:rPr lang="nl-NL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28626-2188-424C-86D2-32E015EF20FA}" type="slidenum">
              <a:rPr lang="nl-NL" smtClean="0">
                <a:ea typeface="MS PGothic" pitchFamily="34" charset="-128"/>
              </a:rPr>
              <a:pPr/>
              <a:t>3</a:t>
            </a:fld>
            <a:endParaRPr lang="nl-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  <p:sp>
        <p:nvSpPr>
          <p:cNvPr id="26628" name="Tijdelijke aanduiding voor dianummer 3"/>
          <p:cNvSpPr txBox="1">
            <a:spLocks noGrp="1"/>
          </p:cNvSpPr>
          <p:nvPr/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4" tIns="47407" rIns="94814" bIns="47407" anchor="b"/>
          <a:lstStyle/>
          <a:p>
            <a:pPr algn="r"/>
            <a:fld id="{0A8E944A-58B1-4701-B8A8-737FB1368702}" type="slidenum">
              <a:rPr lang="nl-NL" sz="1200">
                <a:ea typeface="MS PGothic" pitchFamily="34" charset="-128"/>
              </a:rPr>
              <a:pPr algn="r"/>
              <a:t>4</a:t>
            </a:fld>
            <a:endParaRPr lang="nl-NL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6EEF5-DD01-4D99-BAA8-3DC8548EFB3A}" type="slidenum">
              <a:rPr lang="nl-NL" smtClean="0">
                <a:ea typeface="MS PGothic" pitchFamily="34" charset="-128"/>
              </a:rPr>
              <a:pPr/>
              <a:t>5</a:t>
            </a:fld>
            <a:endParaRPr lang="nl-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Dus: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</a:t>
            </a: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recipiënt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what could be relevant for them?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did you get from the programme? (and why important for your recipient?) – This is in fact the content of your pitch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5FEFE-5BDA-4492-AB77-EA62C824DFEC}" type="slidenum">
              <a:rPr lang="nl-NL" smtClean="0">
                <a:ea typeface="MS PGothic" pitchFamily="34" charset="-128"/>
              </a:rPr>
              <a:pPr/>
              <a:t>6</a:t>
            </a:fld>
            <a:endParaRPr lang="nl-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D01513-03E8-4696-B371-2CA6DFBAEB71}" type="slidenum">
              <a:rPr lang="nl-NL" altLang="nl-NL" smtClean="0">
                <a:ea typeface="MS PGothic" pitchFamily="34" charset="-128"/>
              </a:rPr>
              <a:pPr/>
              <a:t>7</a:t>
            </a:fld>
            <a:endParaRPr lang="nl-NL" altLang="nl-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D15E-BEDC-4BCB-9E8C-4378678C1B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4BBC-2711-41B9-B388-DE2C6DEFC4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10F-B5FD-4D36-B44B-9B20637A29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C7AE-DA6C-46E2-BA70-B13069BEEA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D3FB-F1C1-46B4-8703-9C3A90288F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B11E-8227-4638-9DEE-1004032F1C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905C-A461-4353-BEAC-A67B33E9E5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4F8A6-8036-4413-AC3A-3B4D83E4F5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E69B-1E83-42C9-8A4C-3655E76127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187C-922F-400B-B38E-2A11550170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03D6-0945-445E-9244-49EFCC3928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A3F12-A990-441B-BE08-2484BD33AF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" y="3068960"/>
            <a:ext cx="3210185" cy="29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88" y="2922521"/>
            <a:ext cx="2592462" cy="30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187450" y="1550016"/>
            <a:ext cx="697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rgbClr val="C00000"/>
                </a:solidFill>
                <a:latin typeface="+mj-lt"/>
              </a:rPr>
              <a:t>Day 2 </a:t>
            </a:r>
            <a:r>
              <a:rPr lang="nl-NL" sz="4400" b="1" dirty="0" err="1" smtClean="0">
                <a:solidFill>
                  <a:srgbClr val="C00000"/>
                </a:solidFill>
                <a:latin typeface="+mj-lt"/>
              </a:rPr>
              <a:t>Crucible</a:t>
            </a:r>
            <a:r>
              <a:rPr lang="nl-NL" sz="4400" b="1" dirty="0" smtClean="0">
                <a:solidFill>
                  <a:srgbClr val="C00000"/>
                </a:solidFill>
                <a:latin typeface="+mj-lt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56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" name="Ovaal 1"/>
          <p:cNvSpPr/>
          <p:nvPr/>
        </p:nvSpPr>
        <p:spPr>
          <a:xfrm>
            <a:off x="395288" y="2108322"/>
            <a:ext cx="2959067" cy="290531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 smtClean="0"/>
              <a:t>Results</a:t>
            </a:r>
            <a:r>
              <a:rPr lang="nl-NL" sz="2400" dirty="0" smtClean="0"/>
              <a:t> of TM </a:t>
            </a:r>
            <a:r>
              <a:rPr lang="nl-NL" sz="2400" dirty="0" err="1" smtClean="0"/>
              <a:t>assignment</a:t>
            </a:r>
            <a:endParaRPr lang="nl-NL" sz="2400" dirty="0" smtClean="0"/>
          </a:p>
          <a:p>
            <a:pPr marL="342900" indent="-342900" algn="ctr">
              <a:buFontTx/>
              <a:buChar char="-"/>
            </a:pPr>
            <a:r>
              <a:rPr lang="nl-NL" sz="1600" dirty="0" smtClean="0"/>
              <a:t>Last </a:t>
            </a:r>
            <a:r>
              <a:rPr lang="nl-NL" sz="1600" dirty="0" err="1" smtClean="0"/>
              <a:t>preparations</a:t>
            </a:r>
            <a:endParaRPr lang="nl-NL" sz="1600" dirty="0" smtClean="0"/>
          </a:p>
          <a:p>
            <a:pPr marL="342900" indent="-342900" algn="ctr">
              <a:buFontTx/>
              <a:buChar char="-"/>
            </a:pPr>
            <a:r>
              <a:rPr lang="nl-NL" sz="1600" dirty="0" err="1" smtClean="0"/>
              <a:t>presentations</a:t>
            </a:r>
            <a:endParaRPr lang="nl-NL" sz="1600" dirty="0"/>
          </a:p>
        </p:txBody>
      </p:sp>
      <p:sp>
        <p:nvSpPr>
          <p:cNvPr id="3" name="Ovaal 2"/>
          <p:cNvSpPr/>
          <p:nvPr/>
        </p:nvSpPr>
        <p:spPr>
          <a:xfrm>
            <a:off x="2940325" y="2123889"/>
            <a:ext cx="3003154" cy="29053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</a:rPr>
              <a:t>Preparations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for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and</a:t>
            </a:r>
            <a:r>
              <a:rPr lang="nl-NL" sz="2400" dirty="0" smtClean="0">
                <a:solidFill>
                  <a:schemeClr val="tx1"/>
                </a:solidFill>
              </a:rPr>
              <a:t> presenting </a:t>
            </a:r>
          </a:p>
          <a:p>
            <a:pPr algn="ctr"/>
            <a:r>
              <a:rPr lang="nl-NL" sz="2400" dirty="0" err="1" smtClean="0">
                <a:solidFill>
                  <a:schemeClr val="tx1"/>
                </a:solidFill>
              </a:rPr>
              <a:t>PiP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gains</a:t>
            </a:r>
            <a:r>
              <a:rPr lang="nl-NL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Elevator speech/</a:t>
            </a:r>
          </a:p>
          <a:p>
            <a:pPr algn="ctr"/>
            <a:r>
              <a:rPr lang="nl-NL" sz="1600" dirty="0" err="1" smtClean="0">
                <a:solidFill>
                  <a:schemeClr val="tx1"/>
                </a:solidFill>
              </a:rPr>
              <a:t>Other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prepartations</a:t>
            </a:r>
            <a:endParaRPr lang="nl-NL" sz="1600" dirty="0" smtClean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444170" y="2564902"/>
            <a:ext cx="2245164" cy="19921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Voluntary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networking</a:t>
            </a:r>
            <a:r>
              <a:rPr lang="nl-NL" dirty="0" smtClean="0">
                <a:solidFill>
                  <a:schemeClr val="tx1"/>
                </a:solidFill>
              </a:rPr>
              <a:t> drinks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5649608" y="2884619"/>
            <a:ext cx="1295351" cy="13681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Closing</a:t>
            </a:r>
            <a:r>
              <a:rPr lang="nl-NL" dirty="0" smtClean="0"/>
              <a:t> at </a:t>
            </a:r>
            <a:r>
              <a:rPr lang="nl-NL" dirty="0" err="1" smtClean="0"/>
              <a:t>about</a:t>
            </a:r>
            <a:r>
              <a:rPr lang="nl-NL" dirty="0" smtClean="0"/>
              <a:t> 14:15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1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kstvak 2"/>
          <p:cNvSpPr txBox="1">
            <a:spLocks noChangeArrowheads="1"/>
          </p:cNvSpPr>
          <p:nvPr/>
        </p:nvSpPr>
        <p:spPr bwMode="auto">
          <a:xfrm>
            <a:off x="1691680" y="1052736"/>
            <a:ext cx="3949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  <a:latin typeface="Calibri" pitchFamily="34" charset="0"/>
              </a:rPr>
              <a:t>‘</a:t>
            </a:r>
            <a:r>
              <a:rPr lang="nl-NL" sz="4000" b="1">
                <a:solidFill>
                  <a:srgbClr val="C00000"/>
                </a:solidFill>
                <a:latin typeface="Calibri" pitchFamily="34" charset="0"/>
              </a:rPr>
              <a:t>ELEVATOR </a:t>
            </a:r>
            <a:r>
              <a:rPr lang="nl-NL" sz="4000" b="1" smtClean="0">
                <a:solidFill>
                  <a:srgbClr val="C00000"/>
                </a:solidFill>
                <a:latin typeface="Calibri" pitchFamily="34" charset="0"/>
              </a:rPr>
              <a:t>PITCH’</a:t>
            </a:r>
            <a:endParaRPr lang="nl-NL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163" y="1946275"/>
            <a:ext cx="3524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3" y="2003425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kstvak 2"/>
          <p:cNvSpPr txBox="1">
            <a:spLocks noChangeArrowheads="1"/>
          </p:cNvSpPr>
          <p:nvPr/>
        </p:nvSpPr>
        <p:spPr bwMode="auto">
          <a:xfrm>
            <a:off x="1475656" y="908720"/>
            <a:ext cx="1620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C00000"/>
                </a:solidFill>
                <a:latin typeface="Calibri" pitchFamily="34" charset="0"/>
              </a:rPr>
              <a:t>GOALS</a:t>
            </a:r>
            <a:endParaRPr lang="nl-NL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6" name="Tekstvak 7"/>
          <p:cNvSpPr txBox="1">
            <a:spLocks noChangeArrowheads="1"/>
          </p:cNvSpPr>
          <p:nvPr/>
        </p:nvSpPr>
        <p:spPr bwMode="auto">
          <a:xfrm>
            <a:off x="1213100" y="2204864"/>
            <a:ext cx="7416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 err="1">
                <a:latin typeface="Calibri" pitchFamily="34" charset="0"/>
              </a:rPr>
              <a:t>Find</a:t>
            </a:r>
            <a:r>
              <a:rPr lang="nl-NL" sz="2400" dirty="0">
                <a:latin typeface="Calibri" pitchFamily="34" charset="0"/>
              </a:rPr>
              <a:t> out </a:t>
            </a:r>
            <a:r>
              <a:rPr lang="nl-NL" sz="2400" dirty="0" err="1" smtClean="0">
                <a:latin typeface="Calibri" pitchFamily="34" charset="0"/>
              </a:rPr>
              <a:t>what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to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tell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you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collegues</a:t>
            </a:r>
            <a:r>
              <a:rPr lang="nl-NL" sz="2400" dirty="0" smtClean="0">
                <a:latin typeface="Calibri" pitchFamily="34" charset="0"/>
              </a:rPr>
              <a:t>, boss, manager…</a:t>
            </a:r>
          </a:p>
          <a:p>
            <a:endParaRPr lang="nl-NL" sz="2400" dirty="0">
              <a:latin typeface="Calibri" pitchFamily="34" charset="0"/>
            </a:endParaRPr>
          </a:p>
          <a:p>
            <a:r>
              <a:rPr lang="nl-NL" sz="2400" dirty="0" err="1">
                <a:latin typeface="Calibri" pitchFamily="34" charset="0"/>
              </a:rPr>
              <a:t>Learn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how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to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>
                <a:latin typeface="Calibri" pitchFamily="34" charset="0"/>
              </a:rPr>
              <a:t>present short and </a:t>
            </a:r>
            <a:r>
              <a:rPr lang="nl-NL" sz="2400" dirty="0" err="1">
                <a:latin typeface="Calibri" pitchFamily="34" charset="0"/>
              </a:rPr>
              <a:t>effective</a:t>
            </a:r>
            <a:endParaRPr lang="nl-NL" sz="2400" dirty="0">
              <a:latin typeface="Calibri" pitchFamily="34" charset="0"/>
            </a:endParaRPr>
          </a:p>
          <a:p>
            <a:endParaRPr lang="nl-NL" sz="2400" dirty="0">
              <a:latin typeface="Calibri" pitchFamily="34" charset="0"/>
            </a:endParaRPr>
          </a:p>
          <a:p>
            <a:r>
              <a:rPr lang="nl-NL" sz="2400" dirty="0" err="1" smtClean="0">
                <a:latin typeface="Calibri" pitchFamily="34" charset="0"/>
              </a:rPr>
              <a:t>Excercising</a:t>
            </a:r>
            <a:r>
              <a:rPr lang="nl-NL" sz="2400" dirty="0" smtClean="0">
                <a:latin typeface="Calibri" pitchFamily="34" charset="0"/>
              </a:rPr>
              <a:t> </a:t>
            </a:r>
            <a:r>
              <a:rPr lang="nl-NL" sz="2400" dirty="0" err="1" smtClean="0">
                <a:latin typeface="Calibri" pitchFamily="34" charset="0"/>
              </a:rPr>
              <a:t>once</a:t>
            </a:r>
            <a:r>
              <a:rPr lang="nl-NL" sz="2400" dirty="0" smtClean="0">
                <a:latin typeface="Calibri" pitchFamily="34" charset="0"/>
              </a:rPr>
              <a:t> more </a:t>
            </a:r>
            <a:r>
              <a:rPr lang="nl-NL" sz="2400" dirty="0" err="1" smtClean="0">
                <a:latin typeface="Calibri" pitchFamily="34" charset="0"/>
              </a:rPr>
              <a:t>with</a:t>
            </a:r>
            <a:r>
              <a:rPr lang="nl-NL" sz="2400" dirty="0" smtClean="0">
                <a:latin typeface="Calibri" pitchFamily="34" charset="0"/>
              </a:rPr>
              <a:t> feedback </a:t>
            </a:r>
            <a:r>
              <a:rPr lang="nl-NL" sz="2400" dirty="0">
                <a:latin typeface="Calibri" pitchFamily="34" charset="0"/>
              </a:rPr>
              <a:t>(</a:t>
            </a:r>
            <a:r>
              <a:rPr lang="nl-NL" sz="2400" dirty="0" err="1">
                <a:latin typeface="Calibri" pitchFamily="34" charset="0"/>
              </a:rPr>
              <a:t>according</a:t>
            </a:r>
            <a:r>
              <a:rPr lang="nl-NL" sz="2400" dirty="0">
                <a:latin typeface="Calibri" pitchFamily="34" charset="0"/>
              </a:rPr>
              <a:t> the </a:t>
            </a:r>
            <a:r>
              <a:rPr lang="nl-NL" sz="2400" dirty="0" err="1">
                <a:latin typeface="Calibri" pitchFamily="34" charset="0"/>
              </a:rPr>
              <a:t>rules</a:t>
            </a:r>
            <a:r>
              <a:rPr lang="nl-NL" sz="2400" dirty="0">
                <a:latin typeface="Calibri" pitchFamily="34" charset="0"/>
              </a:rPr>
              <a:t>)</a:t>
            </a:r>
          </a:p>
          <a:p>
            <a:endParaRPr lang="nl-NL" dirty="0"/>
          </a:p>
          <a:p>
            <a:endParaRPr lang="nl-NL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kstvak 2"/>
          <p:cNvSpPr txBox="1">
            <a:spLocks noChangeArrowheads="1"/>
          </p:cNvSpPr>
          <p:nvPr/>
        </p:nvSpPr>
        <p:spPr bwMode="auto">
          <a:xfrm>
            <a:off x="2051720" y="764704"/>
            <a:ext cx="3419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  <a:latin typeface="Calibri" pitchFamily="34" charset="0"/>
              </a:rPr>
              <a:t>PREPARATIONS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3628631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3275856" y="3429000"/>
            <a:ext cx="2952328" cy="23042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Think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about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of 2 and 3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</a:t>
            </a:r>
            <a:endParaRPr lang="nl-NL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>
                <a:solidFill>
                  <a:schemeClr val="bg1"/>
                </a:solidFill>
                <a:latin typeface="Calibri" panose="020F0502020204030204" pitchFamily="34" charset="0"/>
              </a:rPr>
              <a:t>interesting</a:t>
            </a:r>
            <a:r>
              <a:rPr lang="nl-NL" i="1" dirty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recipient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 and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nl-NL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827584" y="4409728"/>
            <a:ext cx="2952328" cy="24482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4..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Ask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yourself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is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anything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would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as a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follow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  <a:endParaRPr lang="nl-NL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505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sz="100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467544" y="1916832"/>
            <a:ext cx="3672408" cy="26649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>
                <a:solidFill>
                  <a:schemeClr val="bg1"/>
                </a:solidFill>
                <a:latin typeface="Calibri" panose="020F0502020204030204" pitchFamily="34" charset="0"/>
              </a:rPr>
              <a:t> 3.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Specify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did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get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the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nl-NL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New </a:t>
            </a:r>
            <a:r>
              <a:rPr lang="nl-NL" sz="1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competencies</a:t>
            </a:r>
            <a:r>
              <a:rPr lang="nl-NL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nl-NL" sz="1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nl-NL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is…..</a:t>
            </a:r>
            <a:endParaRPr lang="nl-NL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Network </a:t>
            </a:r>
            <a:r>
              <a:rPr lang="nl-NL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contacts</a:t>
            </a:r>
            <a:endParaRPr lang="nl-NL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New </a:t>
            </a:r>
            <a:r>
              <a:rPr lang="nl-NL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insights</a:t>
            </a:r>
            <a:endParaRPr lang="nl-NL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Project </a:t>
            </a:r>
            <a:r>
              <a:rPr lang="nl-NL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Ideas</a:t>
            </a: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  <a:p>
            <a:pPr marL="285750" indent="-285750" algn="ctr">
              <a:buFontTx/>
              <a:buChar char="-"/>
              <a:defRPr/>
            </a:pPr>
            <a:r>
              <a:rPr lang="nl-NL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… 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89040"/>
            <a:ext cx="2257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al 27"/>
          <p:cNvSpPr/>
          <p:nvPr/>
        </p:nvSpPr>
        <p:spPr>
          <a:xfrm>
            <a:off x="3779912" y="1700808"/>
            <a:ext cx="2304256" cy="17281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Define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nl-NL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recipient</a:t>
            </a:r>
            <a:r>
              <a:rPr lang="nl-NL" i="1" dirty="0">
                <a:solidFill>
                  <a:schemeClr val="bg1"/>
                </a:solidFill>
                <a:latin typeface="Calibri" panose="020F0502020204030204" pitchFamily="34" charset="0"/>
              </a:rPr>
              <a:t>: boss, </a:t>
            </a:r>
            <a:r>
              <a:rPr lang="nl-NL" i="1" dirty="0" err="1">
                <a:solidFill>
                  <a:schemeClr val="bg1"/>
                </a:solidFill>
                <a:latin typeface="Calibri" panose="020F0502020204030204" pitchFamily="34" charset="0"/>
              </a:rPr>
              <a:t>collegue</a:t>
            </a:r>
            <a:r>
              <a:rPr lang="nl-NL" i="1" dirty="0">
                <a:solidFill>
                  <a:schemeClr val="bg1"/>
                </a:solidFill>
                <a:latin typeface="Calibri" panose="020F0502020204030204" pitchFamily="34" charset="0"/>
              </a:rPr>
              <a:t>, board member?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1331640" y="908720"/>
            <a:ext cx="5050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>
                <a:solidFill>
                  <a:srgbClr val="C00000"/>
                </a:solidFill>
                <a:latin typeface="Calibri" pitchFamily="34" charset="0"/>
              </a:rPr>
              <a:t>COMPOSE YOUR PITCH</a:t>
            </a:r>
            <a:endParaRPr lang="nl-NL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Afbeelding 4" descr="http://www.climate-kic-proposal.org/k_img_kic/kic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349875" y="655638"/>
            <a:ext cx="3535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r">
              <a:spcAft>
                <a:spcPts val="1000"/>
              </a:spcAft>
            </a:pPr>
            <a:r>
              <a:rPr lang="cy-GB" altLang="nl-NL" sz="1000">
                <a:solidFill>
                  <a:srgbClr val="006690"/>
                </a:solidFill>
                <a:latin typeface="Helvetica Neue Light"/>
              </a:rPr>
              <a:t>Regional Innovation Implementation Community (RIC)</a:t>
            </a:r>
            <a:endParaRPr lang="nl-NL" altLang="nl-NL" sz="1000"/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25425"/>
            <a:ext cx="1068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hthoek 1"/>
          <p:cNvSpPr>
            <a:spLocks noChangeArrowheads="1"/>
          </p:cNvSpPr>
          <p:nvPr/>
        </p:nvSpPr>
        <p:spPr bwMode="auto">
          <a:xfrm>
            <a:off x="1763713" y="908050"/>
            <a:ext cx="3800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nl-NL" sz="4400" b="1">
                <a:solidFill>
                  <a:srgbClr val="C00000"/>
                </a:solidFill>
                <a:latin typeface="Calibri" pitchFamily="34" charset="0"/>
              </a:rPr>
              <a:t>Feed back rules</a:t>
            </a:r>
          </a:p>
        </p:txBody>
      </p:sp>
      <p:sp>
        <p:nvSpPr>
          <p:cNvPr id="23557" name="Rechthoek 7"/>
          <p:cNvSpPr>
            <a:spLocks noChangeArrowheads="1"/>
          </p:cNvSpPr>
          <p:nvPr/>
        </p:nvSpPr>
        <p:spPr bwMode="auto">
          <a:xfrm>
            <a:off x="395288" y="4724400"/>
            <a:ext cx="4572000" cy="6461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 b="1">
                <a:latin typeface="Calibri" pitchFamily="34" charset="0"/>
              </a:rPr>
              <a:t>Check whether the person understands</a:t>
            </a:r>
          </a:p>
          <a:p>
            <a:pPr algn="ctr"/>
            <a:r>
              <a:rPr lang="en-US" altLang="nl-NL" b="1">
                <a:latin typeface="Calibri" pitchFamily="34" charset="0"/>
              </a:rPr>
              <a:t> what you are saying. </a:t>
            </a:r>
            <a:endParaRPr lang="nl-NL" altLang="nl-NL">
              <a:latin typeface="Calibri" pitchFamily="34" charset="0"/>
            </a:endParaRPr>
          </a:p>
        </p:txBody>
      </p:sp>
      <p:sp>
        <p:nvSpPr>
          <p:cNvPr id="23558" name="Rechthoek 8"/>
          <p:cNvSpPr>
            <a:spLocks noChangeArrowheads="1"/>
          </p:cNvSpPr>
          <p:nvPr/>
        </p:nvSpPr>
        <p:spPr bwMode="auto">
          <a:xfrm>
            <a:off x="417513" y="1773238"/>
            <a:ext cx="4572000" cy="922337"/>
          </a:xfrm>
          <a:prstGeom prst="rect">
            <a:avLst/>
          </a:prstGeom>
          <a:solidFill>
            <a:srgbClr val="FFFF00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nl-NL" b="1">
                <a:latin typeface="Calibri" pitchFamily="34" charset="0"/>
              </a:rPr>
              <a:t>Describe what you noticed.</a:t>
            </a:r>
          </a:p>
          <a:p>
            <a:pPr algn="ctr"/>
            <a:r>
              <a:rPr lang="en-US" altLang="nl-NL" b="1">
                <a:latin typeface="Calibri" pitchFamily="34" charset="0"/>
              </a:rPr>
              <a:t>Focus on the behaviour</a:t>
            </a:r>
            <a:r>
              <a:rPr lang="en-US" altLang="nl-NL">
                <a:latin typeface="Calibri" pitchFamily="34" charset="0"/>
              </a:rPr>
              <a:t>, </a:t>
            </a:r>
          </a:p>
          <a:p>
            <a:pPr algn="ctr"/>
            <a:r>
              <a:rPr lang="en-US" altLang="nl-NL" b="1">
                <a:latin typeface="Calibri" pitchFamily="34" charset="0"/>
              </a:rPr>
              <a:t>not the impression you had of it</a:t>
            </a:r>
            <a:r>
              <a:rPr lang="en-US" altLang="nl-NL">
                <a:latin typeface="Calibri" pitchFamily="34" charset="0"/>
              </a:rPr>
              <a:t>. </a:t>
            </a:r>
            <a:endParaRPr lang="nl-NL" altLang="nl-NL">
              <a:latin typeface="Calibri" pitchFamily="34" charset="0"/>
            </a:endParaRPr>
          </a:p>
        </p:txBody>
      </p:sp>
      <p:sp>
        <p:nvSpPr>
          <p:cNvPr id="23559" name="Rechthoek 9"/>
          <p:cNvSpPr>
            <a:spLocks noChangeArrowheads="1"/>
          </p:cNvSpPr>
          <p:nvPr/>
        </p:nvSpPr>
        <p:spPr bwMode="auto">
          <a:xfrm>
            <a:off x="4313238" y="2790825"/>
            <a:ext cx="4572000" cy="1755775"/>
          </a:xfrm>
          <a:prstGeom prst="rect">
            <a:avLst/>
          </a:prstGeom>
          <a:solidFill>
            <a:srgbClr val="A8000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b="1">
                <a:latin typeface="Calibri" pitchFamily="34" charset="0"/>
              </a:rPr>
              <a:t>Describe the effect it had on you</a:t>
            </a:r>
            <a:r>
              <a:rPr lang="nl-NL" altLang="nl-NL">
                <a:latin typeface="Calibri" pitchFamily="34" charset="0"/>
              </a:rPr>
              <a:t>, </a:t>
            </a:r>
            <a:r>
              <a:rPr lang="nl-NL" altLang="nl-NL" b="1">
                <a:latin typeface="Calibri" pitchFamily="34" charset="0"/>
              </a:rPr>
              <a:t>and be specific</a:t>
            </a:r>
            <a:r>
              <a:rPr lang="nl-NL" altLang="nl-NL">
                <a:latin typeface="Calibri" pitchFamily="34" charset="0"/>
              </a:rPr>
              <a:t> . In this case i</a:t>
            </a:r>
            <a:r>
              <a:rPr lang="en-GB">
                <a:latin typeface="Calibri" pitchFamily="34" charset="0"/>
              </a:rPr>
              <a:t>t would especially be good if the feedback giver could mention the words  or phrases that resonated with him or her when the speech was delivered </a:t>
            </a:r>
            <a:r>
              <a:rPr lang="en-GB"/>
              <a:t>  </a:t>
            </a:r>
            <a:endParaRPr lang="nl-NL"/>
          </a:p>
          <a:p>
            <a:pPr algn="ctr"/>
            <a:endParaRPr lang="nl-NL" altLang="nl-NL">
              <a:latin typeface="Calibri" pitchFamily="34" charset="0"/>
            </a:endParaRPr>
          </a:p>
        </p:txBody>
      </p:sp>
      <p:sp>
        <p:nvSpPr>
          <p:cNvPr id="23560" name="Tekstvak 1"/>
          <p:cNvSpPr txBox="1">
            <a:spLocks noChangeArrowheads="1"/>
          </p:cNvSpPr>
          <p:nvPr/>
        </p:nvSpPr>
        <p:spPr bwMode="auto">
          <a:xfrm>
            <a:off x="3217863" y="5661025"/>
            <a:ext cx="4402137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altLang="nl-NL" b="1">
                <a:latin typeface="Calibri" pitchFamily="34" charset="0"/>
              </a:rPr>
              <a:t>Finally, you could make positive </a:t>
            </a:r>
          </a:p>
          <a:p>
            <a:pPr algn="ctr"/>
            <a:r>
              <a:rPr lang="nl-NL" altLang="nl-NL" b="1">
                <a:latin typeface="Calibri" pitchFamily="34" charset="0"/>
              </a:rPr>
              <a:t>suggestions  of  what type of behaviour you </a:t>
            </a:r>
          </a:p>
          <a:p>
            <a:pPr algn="ctr"/>
            <a:r>
              <a:rPr lang="nl-NL" altLang="nl-NL" b="1">
                <a:latin typeface="Calibri" pitchFamily="34" charset="0"/>
              </a:rPr>
              <a:t>would like to see of the other.</a:t>
            </a:r>
            <a:r>
              <a:rPr lang="nl-NL" altLang="nl-NL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heets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sheets</Template>
  <TotalTime>44</TotalTime>
  <Words>367</Words>
  <Application>Microsoft Office PowerPoint</Application>
  <PresentationFormat>Diavoorstelling (4:3)</PresentationFormat>
  <Paragraphs>68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template sheets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Sterrenberg</dc:creator>
  <cp:lastModifiedBy>Lydia</cp:lastModifiedBy>
  <cp:revision>61</cp:revision>
  <cp:lastPrinted>2011-10-31T07:14:07Z</cp:lastPrinted>
  <dcterms:created xsi:type="dcterms:W3CDTF">2011-10-24T06:13:53Z</dcterms:created>
  <dcterms:modified xsi:type="dcterms:W3CDTF">2013-11-10T11:14:58Z</dcterms:modified>
</cp:coreProperties>
</file>